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74" r:id="rId3"/>
    <p:sldId id="259" r:id="rId4"/>
    <p:sldId id="277" r:id="rId5"/>
    <p:sldId id="293" r:id="rId6"/>
    <p:sldId id="276" r:id="rId7"/>
    <p:sldId id="297" r:id="rId8"/>
    <p:sldId id="294" r:id="rId9"/>
    <p:sldId id="301" r:id="rId10"/>
    <p:sldId id="300" r:id="rId11"/>
    <p:sldId id="268" r:id="rId12"/>
    <p:sldId id="295" r:id="rId13"/>
    <p:sldId id="299" r:id="rId14"/>
    <p:sldId id="287" r:id="rId15"/>
    <p:sldId id="302" r:id="rId16"/>
    <p:sldId id="284" r:id="rId17"/>
    <p:sldId id="298" r:id="rId18"/>
    <p:sldId id="280" r:id="rId19"/>
    <p:sldId id="261" r:id="rId20"/>
    <p:sldId id="273" r:id="rId21"/>
    <p:sldId id="260" r:id="rId22"/>
    <p:sldId id="271" r:id="rId23"/>
    <p:sldId id="270" r:id="rId24"/>
    <p:sldId id="272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81793" autoAdjust="0"/>
  </p:normalViewPr>
  <p:slideViewPr>
    <p:cSldViewPr>
      <p:cViewPr>
        <p:scale>
          <a:sx n="66" d="100"/>
          <a:sy n="66" d="100"/>
        </p:scale>
        <p:origin x="-1692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A3175-341A-4A55-82D9-DB10C2F68FA6}" type="datetimeFigureOut">
              <a:rPr lang="en-US" smtClean="0"/>
              <a:pPr/>
              <a:t>10/20/2011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63481-D122-46A3-9C08-CF0DB7FFF2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9835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Love what</a:t>
            </a:r>
            <a:r>
              <a:rPr lang="en-US" baseline="0" dirty="0" smtClean="0"/>
              <a:t> you write</a:t>
            </a:r>
          </a:p>
          <a:p>
            <a:r>
              <a:rPr lang="en-US" baseline="0" dirty="0" smtClean="0"/>
              <a:t>You’re stuck with it for a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Someone’s falling</a:t>
            </a:r>
            <a:r>
              <a:rPr lang="en-US" baseline="0" dirty="0" smtClean="0"/>
              <a:t> behind. WOE.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</a:t>
            </a:r>
            <a:r>
              <a:rPr lang="en-US" dirty="0" err="1" smtClean="0"/>
              <a:t>Nos</a:t>
            </a:r>
            <a:r>
              <a:rPr lang="en-US" dirty="0" smtClean="0"/>
              <a:t> for starting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</a:t>
            </a:r>
            <a:r>
              <a:rPr lang="en-US" dirty="0" err="1" smtClean="0"/>
              <a:t>Nos</a:t>
            </a:r>
            <a:r>
              <a:rPr lang="en-US" dirty="0" smtClean="0"/>
              <a:t> for starting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You’re in the middle of it!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</a:t>
            </a:r>
            <a:r>
              <a:rPr lang="en-US" baseline="0" dirty="0" smtClean="0"/>
              <a:t> management for novel’s success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Hahaha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Tactics to get</a:t>
            </a:r>
            <a:r>
              <a:rPr lang="en-US" baseline="0" dirty="0" smtClean="0"/>
              <a:t> unstuck: WRITE ANYTHING</a:t>
            </a:r>
          </a:p>
          <a:p>
            <a:r>
              <a:rPr lang="en-US" baseline="0" dirty="0" smtClean="0"/>
              <a:t>Don’t wait for the muse to show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Plot BUNNIES!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Ways to keep going</a:t>
            </a:r>
            <a:r>
              <a:rPr lang="en-US" baseline="0" dirty="0" smtClean="0"/>
              <a:t> towards a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</a:t>
            </a:r>
            <a:r>
              <a:rPr lang="en-US" baseline="0" dirty="0" smtClean="0"/>
              <a:t> to expect. This is also flexible.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Things to avoid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Forgetting what you were doing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Flying</a:t>
            </a:r>
            <a:r>
              <a:rPr lang="en-US" baseline="0" dirty="0" smtClean="0"/>
              <a:t> by seat of your pants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 direction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Stopping when you shouldn’t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DOUBT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Not reaching out/participating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links if you need</a:t>
            </a:r>
            <a:r>
              <a:rPr lang="en-US" baseline="0" dirty="0" smtClean="0"/>
              <a:t> them. Taken from Nano 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Plotting exercise.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Last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NaNo?</a:t>
            </a:r>
            <a:r>
              <a:rPr lang="en-US" baseline="0" dirty="0" smtClean="0"/>
              <a:t> More importantly, what is it NOT?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“Fast” fiction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50,000 words in 30 days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Jumpstarting the process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Traditional writing exercise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Torture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A perfect draft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Preparation Intro: Some of these are optional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Outlining basics</a:t>
            </a:r>
          </a:p>
          <a:p>
            <a:r>
              <a:rPr lang="en-US" dirty="0" smtClean="0"/>
              <a:t>Post-its: move things around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</a:t>
            </a:r>
            <a:r>
              <a:rPr lang="en-US" baseline="0" dirty="0" smtClean="0"/>
              <a:t> you sit down, you need to prepare yourself with….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</a:t>
            </a:r>
            <a:r>
              <a:rPr lang="en-US" baseline="0" dirty="0" smtClean="0"/>
              <a:t> you sit down, you need to prepare yourself with….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Love what</a:t>
            </a:r>
            <a:r>
              <a:rPr lang="en-US" baseline="0" dirty="0" smtClean="0"/>
              <a:t> you write</a:t>
            </a:r>
          </a:p>
          <a:p>
            <a:r>
              <a:rPr lang="en-US" baseline="0" dirty="0" smtClean="0"/>
              <a:t>You’re stuck with it for a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Love what</a:t>
            </a:r>
            <a:r>
              <a:rPr lang="en-US" baseline="0" dirty="0" smtClean="0"/>
              <a:t> you write</a:t>
            </a:r>
          </a:p>
          <a:p>
            <a:r>
              <a:rPr lang="en-US" baseline="0" dirty="0" smtClean="0"/>
              <a:t>You’re stuck with it for a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3481-D122-46A3-9C08-CF0DB7FFF20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54A-009E-44DC-9C85-BF5A5EDAFAFC}" type="datetimeFigureOut">
              <a:rPr lang="en-US" smtClean="0"/>
              <a:pPr/>
              <a:t>10/20/2011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D2B7-2A90-4F1A-833E-08E794962A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090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54A-009E-44DC-9C85-BF5A5EDAFAFC}" type="datetimeFigureOut">
              <a:rPr lang="en-US" smtClean="0"/>
              <a:pPr/>
              <a:t>10/20/2011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D2B7-2A90-4F1A-833E-08E794962A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42451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54A-009E-44DC-9C85-BF5A5EDAFAFC}" type="datetimeFigureOut">
              <a:rPr lang="en-US" smtClean="0"/>
              <a:pPr/>
              <a:t>10/20/2011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D2B7-2A90-4F1A-833E-08E794962A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657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54A-009E-44DC-9C85-BF5A5EDAFAFC}" type="datetimeFigureOut">
              <a:rPr lang="en-US" smtClean="0"/>
              <a:pPr/>
              <a:t>10/20/2011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D2B7-2A90-4F1A-833E-08E794962A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274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54A-009E-44DC-9C85-BF5A5EDAFAFC}" type="datetimeFigureOut">
              <a:rPr lang="en-US" smtClean="0"/>
              <a:pPr/>
              <a:t>10/20/2011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D2B7-2A90-4F1A-833E-08E794962A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2493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54A-009E-44DC-9C85-BF5A5EDAFAFC}" type="datetimeFigureOut">
              <a:rPr lang="en-US" smtClean="0"/>
              <a:pPr/>
              <a:t>10/20/2011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D2B7-2A90-4F1A-833E-08E794962A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8118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54A-009E-44DC-9C85-BF5A5EDAFAFC}" type="datetimeFigureOut">
              <a:rPr lang="en-US" smtClean="0"/>
              <a:pPr/>
              <a:t>10/20/2011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D2B7-2A90-4F1A-833E-08E794962A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554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54A-009E-44DC-9C85-BF5A5EDAFAFC}" type="datetimeFigureOut">
              <a:rPr lang="en-US" smtClean="0"/>
              <a:pPr/>
              <a:t>10/20/2011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D2B7-2A90-4F1A-833E-08E794962A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597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54A-009E-44DC-9C85-BF5A5EDAFAFC}" type="datetimeFigureOut">
              <a:rPr lang="en-US" smtClean="0"/>
              <a:pPr/>
              <a:t>10/20/2011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D2B7-2A90-4F1A-833E-08E794962A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8880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54A-009E-44DC-9C85-BF5A5EDAFAFC}" type="datetimeFigureOut">
              <a:rPr lang="en-US" smtClean="0"/>
              <a:pPr/>
              <a:t>10/20/2011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D2B7-2A90-4F1A-833E-08E794962A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8235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54A-009E-44DC-9C85-BF5A5EDAFAFC}" type="datetimeFigureOut">
              <a:rPr lang="en-US" smtClean="0"/>
              <a:pPr/>
              <a:t>10/20/2011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D2B7-2A90-4F1A-833E-08E794962A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515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6254A-009E-44DC-9C85-BF5A5EDAFAFC}" type="datetimeFigureOut">
              <a:rPr lang="en-US" smtClean="0"/>
              <a:pPr/>
              <a:t>10/20/2011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7D2B7-2A90-4F1A-833E-08E794962A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194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www.amazon.com/Story-Engineering-ebook/dp/B004J35J8W/ref=sr_1_12?s=books&amp;ie=UTF8&amp;qid=1318613783&amp;sr=1-12" TargetMode="External"/><Relationship Id="rId7" Type="http://schemas.openxmlformats.org/officeDocument/2006/relationships/hyperlink" Target="http://plotwhisperer.blogspot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riterunboxed.com/" TargetMode="External"/><Relationship Id="rId5" Type="http://schemas.openxmlformats.org/officeDocument/2006/relationships/hyperlink" Target="http://www.writersdigest.com/writing-articles/by-writing-goal/write-first-chapter-get-started/novel-in-30-days-2011" TargetMode="External"/><Relationship Id="rId4" Type="http://schemas.openxmlformats.org/officeDocument/2006/relationships/hyperlink" Target="http://www.writingexcuses.com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getyarny.com/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://www.storyist.com/nanowrimo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iteratureandlatte.com/scrivener.php" TargetMode="External"/><Relationship Id="rId11" Type="http://schemas.openxmlformats.org/officeDocument/2006/relationships/hyperlink" Target="http://www.scribendi.com/" TargetMode="External"/><Relationship Id="rId5" Type="http://schemas.openxmlformats.org/officeDocument/2006/relationships/hyperlink" Target="https://www.createspace.com/" TargetMode="External"/><Relationship Id="rId10" Type="http://schemas.openxmlformats.org/officeDocument/2006/relationships/hyperlink" Target="http://www.writewaypro.com/nanowrimo.php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pangurpad.com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NaNoWriMo 2011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9" y="3886200"/>
            <a:ext cx="7421551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NaNo Writer’s Survival Guide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1000"/>
            <a:ext cx="15049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1099562">
            <a:off x="6172200" y="609600"/>
            <a:ext cx="2031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Naper</a:t>
            </a:r>
            <a:endParaRPr lang="en-US" sz="54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rot="579330">
            <a:off x="6484039" y="1250915"/>
            <a:ext cx="1364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Wri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21272848">
            <a:off x="6822988" y="1806809"/>
            <a:ext cx="1184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Mo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Starting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1200" b="1" dirty="0" smtClean="0"/>
          </a:p>
          <a:p>
            <a:r>
              <a:rPr lang="en-US" b="1" dirty="0" smtClean="0"/>
              <a:t>Build a story around an idea you love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Character, theme, concept, event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On the right path if the idea won’t get out of your head</a:t>
            </a:r>
          </a:p>
          <a:p>
            <a:r>
              <a:rPr lang="en-US" b="1" dirty="0" smtClean="0"/>
              <a:t>Write your NaNo about that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You’ll be passionate about it</a:t>
            </a:r>
          </a:p>
          <a:p>
            <a:pPr lvl="2">
              <a:buFont typeface="Wingdings" pitchFamily="2" charset="2"/>
              <a:buChar char="§"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27715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Count Graph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80" y="1219200"/>
            <a:ext cx="7432040" cy="4800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16930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Starting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837"/>
            <a:ext cx="8229600" cy="2544763"/>
          </a:xfrm>
        </p:spPr>
        <p:txBody>
          <a:bodyPr numCol="2">
            <a:normAutofit fontScale="70000" lnSpcReduction="20000"/>
          </a:bodyPr>
          <a:lstStyle/>
          <a:p>
            <a:pPr lvl="1">
              <a:buFont typeface="Wingdings" pitchFamily="2" charset="2"/>
              <a:buChar char="§"/>
            </a:pPr>
            <a:r>
              <a:rPr lang="en-US" sz="3900" dirty="0" smtClean="0"/>
              <a:t>Stop</a:t>
            </a:r>
          </a:p>
          <a:p>
            <a:pPr lvl="1">
              <a:buFont typeface="Wingdings" pitchFamily="2" charset="2"/>
              <a:buChar char="§"/>
            </a:pPr>
            <a:r>
              <a:rPr lang="en-US" sz="3900" dirty="0" smtClean="0"/>
              <a:t>Change direction</a:t>
            </a:r>
          </a:p>
          <a:p>
            <a:pPr lvl="1">
              <a:buFont typeface="Wingdings" pitchFamily="2" charset="2"/>
              <a:buChar char="§"/>
            </a:pPr>
            <a:r>
              <a:rPr lang="en-US" sz="3900" dirty="0" smtClean="0"/>
              <a:t>Rewrite or scrap</a:t>
            </a:r>
          </a:p>
          <a:p>
            <a:pPr lvl="1">
              <a:buFont typeface="Wingdings" pitchFamily="2" charset="2"/>
              <a:buChar char="§"/>
            </a:pPr>
            <a:r>
              <a:rPr lang="en-US" sz="3900" dirty="0" smtClean="0"/>
              <a:t>Cease exploring</a:t>
            </a:r>
          </a:p>
          <a:p>
            <a:pPr lvl="1">
              <a:buFont typeface="Wingdings" pitchFamily="2" charset="2"/>
              <a:buChar char="§"/>
            </a:pPr>
            <a:endParaRPr lang="en-US" sz="3900" dirty="0" smtClean="0"/>
          </a:p>
          <a:p>
            <a:pPr lvl="1">
              <a:buNone/>
            </a:pPr>
            <a:endParaRPr lang="en-US" sz="3900" dirty="0" smtClean="0"/>
          </a:p>
          <a:p>
            <a:pPr lvl="1">
              <a:buFont typeface="Wingdings" pitchFamily="2" charset="2"/>
              <a:buChar char="§"/>
            </a:pPr>
            <a:r>
              <a:rPr lang="en-US" sz="3900" dirty="0" smtClean="0"/>
              <a:t>Forget your story’s roots</a:t>
            </a:r>
          </a:p>
          <a:p>
            <a:pPr lvl="1">
              <a:buFont typeface="Wingdings" pitchFamily="2" charset="2"/>
              <a:buChar char="§"/>
            </a:pPr>
            <a:r>
              <a:rPr lang="en-US" sz="3900" dirty="0" smtClean="0"/>
              <a:t>Do too much at once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1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Don’ts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90969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b="1" dirty="0" smtClean="0"/>
              <a:t>Write a scene</a:t>
            </a:r>
            <a:r>
              <a:rPr lang="en-US" sz="3600" dirty="0" smtClean="0"/>
              <a:t>: </a:t>
            </a:r>
          </a:p>
          <a:p>
            <a:pPr marL="457200" lvl="1" indent="0">
              <a:buNone/>
            </a:pPr>
            <a:r>
              <a:rPr lang="en-US" sz="3600" dirty="0" smtClean="0"/>
              <a:t>Your character is trying to get into some place without the proper permission. 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Like crashing a movie theater, or a battle-planning session, or a wedding, or a funeral, or...) </a:t>
            </a:r>
          </a:p>
        </p:txBody>
      </p:sp>
    </p:spTree>
    <p:extLst>
      <p:ext uri="{BB962C8B-B14F-4D97-AF65-F5344CB8AC3E}">
        <p14:creationId xmlns="" xmlns:p14="http://schemas.microsoft.com/office/powerpoint/2010/main" val="374486220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Soggy Middles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3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b="1" dirty="0" smtClean="0"/>
              <a:t>How to maintain your momentum….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12" y="2181860"/>
            <a:ext cx="7041776" cy="43713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0224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Soggy Middles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3"/>
          </a:xfrm>
        </p:spPr>
        <p:txBody>
          <a:bodyPr>
            <a:normAutofit/>
          </a:bodyPr>
          <a:lstStyle/>
          <a:p>
            <a:r>
              <a:rPr lang="en-US" b="1" dirty="0" smtClean="0"/>
              <a:t>Time management</a:t>
            </a:r>
          </a:p>
          <a:p>
            <a:r>
              <a:rPr lang="en-US" b="1" dirty="0" smtClean="0"/>
              <a:t>Use conflict </a:t>
            </a:r>
          </a:p>
          <a:p>
            <a:r>
              <a:rPr lang="en-US" b="1" dirty="0" smtClean="0"/>
              <a:t>Think ahead</a:t>
            </a:r>
          </a:p>
          <a:p>
            <a:r>
              <a:rPr lang="en-US" b="1" dirty="0" smtClean="0"/>
              <a:t>No </a:t>
            </a:r>
            <a:r>
              <a:rPr lang="en-US" b="1" dirty="0" err="1" smtClean="0"/>
              <a:t>Nos</a:t>
            </a:r>
            <a:r>
              <a:rPr lang="en-US" b="1" dirty="0" smtClean="0"/>
              <a:t>!</a:t>
            </a:r>
          </a:p>
          <a:p>
            <a:r>
              <a:rPr lang="en-US" b="1" dirty="0" smtClean="0"/>
              <a:t>Positive thinking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415160725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/>
              <a:t>Improv</a:t>
            </a:r>
            <a:r>
              <a:rPr lang="en-US" sz="3600" b="1" dirty="0" smtClean="0"/>
              <a:t> Exercise:</a:t>
            </a:r>
          </a:p>
          <a:p>
            <a:r>
              <a:rPr lang="en-US" sz="3600" dirty="0" smtClean="0"/>
              <a:t>Need two stock characters</a:t>
            </a:r>
          </a:p>
          <a:p>
            <a:r>
              <a:rPr lang="en-US" sz="3600" dirty="0" smtClean="0"/>
              <a:t>Get a location</a:t>
            </a:r>
          </a:p>
          <a:p>
            <a:r>
              <a:rPr lang="en-US" sz="3600" dirty="0" smtClean="0"/>
              <a:t>Have a problem</a:t>
            </a:r>
          </a:p>
          <a:p>
            <a:endParaRPr lang="en-US" sz="3600" dirty="0" smtClean="0"/>
          </a:p>
          <a:p>
            <a:r>
              <a:rPr lang="en-US" sz="3600" dirty="0" smtClean="0"/>
              <a:t>Write the scenario in your group</a:t>
            </a:r>
          </a:p>
          <a:p>
            <a:r>
              <a:rPr lang="en-US" sz="3600" dirty="0" smtClean="0"/>
              <a:t>Discuss the challenges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="" xmlns:p14="http://schemas.microsoft.com/office/powerpoint/2010/main" val="30962535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Tactics to Get Unstuck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3"/>
          </a:xfrm>
        </p:spPr>
        <p:txBody>
          <a:bodyPr>
            <a:normAutofit/>
          </a:bodyPr>
          <a:lstStyle/>
          <a:p>
            <a:r>
              <a:rPr lang="en-US" b="1" dirty="0" smtClean="0"/>
              <a:t>Write whatever you can</a:t>
            </a:r>
          </a:p>
          <a:p>
            <a:r>
              <a:rPr lang="en-US" b="1" dirty="0" smtClean="0"/>
              <a:t>Spontaneous writing</a:t>
            </a:r>
            <a:endParaRPr lang="en-US" dirty="0" smtClean="0"/>
          </a:p>
          <a:p>
            <a:r>
              <a:rPr lang="en-US" b="1" dirty="0" smtClean="0"/>
              <a:t>Spark ideas</a:t>
            </a:r>
          </a:p>
          <a:p>
            <a:r>
              <a:rPr lang="en-US" b="1" dirty="0" smtClean="0"/>
              <a:t>Inspiration</a:t>
            </a:r>
          </a:p>
          <a:p>
            <a:r>
              <a:rPr lang="en-US" b="1" dirty="0" smtClean="0"/>
              <a:t>Idea book</a:t>
            </a:r>
          </a:p>
          <a:p>
            <a:r>
              <a:rPr lang="en-US" b="1" dirty="0" smtClean="0"/>
              <a:t>Rewards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41723686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Tactics to Get Unstuck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3"/>
          </a:xfrm>
        </p:spPr>
        <p:txBody>
          <a:bodyPr>
            <a:normAutofit/>
          </a:bodyPr>
          <a:lstStyle/>
          <a:p>
            <a:r>
              <a:rPr lang="en-US" b="1" dirty="0" smtClean="0"/>
              <a:t>Reward yourself</a:t>
            </a:r>
          </a:p>
          <a:p>
            <a:pPr lvl="2">
              <a:buFont typeface="Wingdings" pitchFamily="2" charset="2"/>
              <a:buChar char="§"/>
            </a:pP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758" y="2578100"/>
            <a:ext cx="5586484" cy="3898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2874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Critical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Write every day.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1,667 words/day to reach 50,000</a:t>
            </a:r>
          </a:p>
          <a:p>
            <a:r>
              <a:rPr lang="en-US" dirty="0" smtClean="0"/>
              <a:t>Always keep moving forward</a:t>
            </a:r>
          </a:p>
          <a:p>
            <a:r>
              <a:rPr lang="en-US" dirty="0" smtClean="0"/>
              <a:t>Block out distractions</a:t>
            </a:r>
          </a:p>
          <a:p>
            <a:r>
              <a:rPr lang="en-US" dirty="0" smtClean="0"/>
              <a:t>Be mercenary with your time</a:t>
            </a:r>
          </a:p>
          <a:p>
            <a:r>
              <a:rPr lang="en-US" dirty="0" smtClean="0"/>
              <a:t>Leave yourself placeholders</a:t>
            </a:r>
            <a:r>
              <a:rPr lang="en-US" dirty="0"/>
              <a:t> </a:t>
            </a:r>
            <a:r>
              <a:rPr lang="en-US" dirty="0" smtClean="0"/>
              <a:t>if you get stuck</a:t>
            </a:r>
          </a:p>
          <a:p>
            <a:r>
              <a:rPr lang="en-US" dirty="0" smtClean="0"/>
              <a:t>Shake things up</a:t>
            </a:r>
          </a:p>
          <a:p>
            <a:r>
              <a:rPr lang="en-US" dirty="0" smtClean="0"/>
              <a:t>Use Naperville resources</a:t>
            </a:r>
          </a:p>
          <a:p>
            <a:r>
              <a:rPr lang="en-US" b="1" dirty="0" smtClean="0"/>
              <a:t>Always keep moving forward*</a:t>
            </a:r>
          </a:p>
        </p:txBody>
      </p:sp>
    </p:spTree>
    <p:extLst>
      <p:ext uri="{BB962C8B-B14F-4D97-AF65-F5344CB8AC3E}">
        <p14:creationId xmlns="" xmlns:p14="http://schemas.microsoft.com/office/powerpoint/2010/main" val="25901044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175" cmpd="dbl"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Session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NaNo?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Preparation for writing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Tips for starting out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Exercise #1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Enduring the soggy middle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Exercise #2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Tactics to get unstuck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Strategies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NaNo Writing Pitfalls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76799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NaNo Writing 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Lacking direction</a:t>
            </a:r>
          </a:p>
          <a:p>
            <a:r>
              <a:rPr lang="en-US" dirty="0" smtClean="0"/>
              <a:t>Editing as you go</a:t>
            </a:r>
          </a:p>
          <a:p>
            <a:r>
              <a:rPr lang="en-US" dirty="0" smtClean="0"/>
              <a:t>Forgetfulness</a:t>
            </a:r>
          </a:p>
          <a:p>
            <a:r>
              <a:rPr lang="en-US" dirty="0" smtClean="0"/>
              <a:t>Writing yourself into a corner</a:t>
            </a:r>
          </a:p>
          <a:p>
            <a:r>
              <a:rPr lang="en-US" dirty="0" smtClean="0"/>
              <a:t>Negative thoughts</a:t>
            </a:r>
          </a:p>
          <a:p>
            <a:r>
              <a:rPr lang="en-US" dirty="0" smtClean="0"/>
              <a:t>Stopping at a road block</a:t>
            </a:r>
          </a:p>
          <a:p>
            <a:r>
              <a:rPr lang="en-US" dirty="0" smtClean="0"/>
              <a:t>Sweating the small stuff</a:t>
            </a:r>
          </a:p>
          <a:p>
            <a:r>
              <a:rPr lang="en-US" dirty="0" smtClean="0"/>
              <a:t>Isolation</a:t>
            </a:r>
          </a:p>
        </p:txBody>
      </p:sp>
    </p:spTree>
    <p:extLst>
      <p:ext uri="{BB962C8B-B14F-4D97-AF65-F5344CB8AC3E}">
        <p14:creationId xmlns="" xmlns:p14="http://schemas.microsoft.com/office/powerpoint/2010/main" val="25901044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9" y="2971800"/>
            <a:ext cx="7421551" cy="31242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hlinkClick r:id="rId3"/>
              </a:rPr>
              <a:t>Story Engineering</a:t>
            </a: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hlinkClick r:id="rId4"/>
              </a:rPr>
              <a:t>Writing Excuses</a:t>
            </a: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hlinkClick r:id="rId5"/>
              </a:rPr>
              <a:t>Writer’s Digest</a:t>
            </a: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hlinkClick r:id="rId6"/>
              </a:rPr>
              <a:t>Writer Unboxed</a:t>
            </a: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hlinkClick r:id="rId7"/>
              </a:rPr>
              <a:t>Plot Whisperer</a:t>
            </a: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381000"/>
            <a:ext cx="15049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1099562">
            <a:off x="6172200" y="609600"/>
            <a:ext cx="2031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Naper</a:t>
            </a:r>
            <a:endParaRPr lang="en-US" sz="54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rot="579330">
            <a:off x="6484039" y="1250915"/>
            <a:ext cx="1364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Wri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21272848">
            <a:off x="6822988" y="1806809"/>
            <a:ext cx="1184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Mo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8455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21099562">
            <a:off x="6172200" y="609600"/>
            <a:ext cx="2031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Naper</a:t>
            </a:r>
            <a:endParaRPr lang="en-US" sz="54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rot="579330">
            <a:off x="6484039" y="1250915"/>
            <a:ext cx="1364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Wri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21272848">
            <a:off x="6822988" y="1806809"/>
            <a:ext cx="1184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Mo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63" y="2524125"/>
            <a:ext cx="5739137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81000"/>
            <a:ext cx="15049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hlinkClick r:id="rId5"/>
          </p:cNvPr>
          <p:cNvSpPr/>
          <p:nvPr/>
        </p:nvSpPr>
        <p:spPr>
          <a:xfrm>
            <a:off x="2336322" y="3505200"/>
            <a:ext cx="2438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hlinkClick r:id="rId6"/>
          </p:cNvPr>
          <p:cNvSpPr/>
          <p:nvPr/>
        </p:nvSpPr>
        <p:spPr>
          <a:xfrm>
            <a:off x="4825044" y="3505200"/>
            <a:ext cx="2413956" cy="737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hlinkClick r:id="rId7"/>
          </p:cNvPr>
          <p:cNvSpPr/>
          <p:nvPr/>
        </p:nvSpPr>
        <p:spPr>
          <a:xfrm>
            <a:off x="2336322" y="4343400"/>
            <a:ext cx="2388078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hlinkClick r:id="rId8"/>
          </p:cNvPr>
          <p:cNvSpPr/>
          <p:nvPr/>
        </p:nvSpPr>
        <p:spPr>
          <a:xfrm>
            <a:off x="4852360" y="4343400"/>
            <a:ext cx="2386639" cy="737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hlinkClick r:id="rId9"/>
          </p:cNvPr>
          <p:cNvSpPr/>
          <p:nvPr/>
        </p:nvSpPr>
        <p:spPr>
          <a:xfrm>
            <a:off x="2336322" y="5181600"/>
            <a:ext cx="2438400" cy="710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hlinkClick r:id="rId10"/>
          </p:cNvPr>
          <p:cNvSpPr/>
          <p:nvPr/>
        </p:nvSpPr>
        <p:spPr>
          <a:xfrm>
            <a:off x="4852360" y="5181600"/>
            <a:ext cx="2386640" cy="682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hlinkClick r:id="rId11"/>
          </p:cNvPr>
          <p:cNvSpPr/>
          <p:nvPr/>
        </p:nvSpPr>
        <p:spPr>
          <a:xfrm>
            <a:off x="3574930" y="6019800"/>
            <a:ext cx="2457091" cy="686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871213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to Tom for his outline. </a:t>
            </a:r>
          </a:p>
          <a:p>
            <a:r>
              <a:rPr lang="en-US" dirty="0" smtClean="0"/>
              <a:t>Any questions?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6836508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Last Words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9" y="3200400"/>
            <a:ext cx="7421551" cy="3048000"/>
          </a:xfrm>
        </p:spPr>
        <p:txBody>
          <a:bodyPr>
            <a:noAutofit/>
          </a:bodyPr>
          <a:lstStyle/>
          <a:p>
            <a:endParaRPr lang="en-US" sz="8000" dirty="0" smtClean="0">
              <a:solidFill>
                <a:schemeClr val="tx1"/>
              </a:solidFill>
            </a:endParaRPr>
          </a:p>
          <a:p>
            <a:r>
              <a:rPr lang="en-US" sz="8000" dirty="0" smtClean="0">
                <a:solidFill>
                  <a:schemeClr val="tx1"/>
                </a:solidFill>
              </a:rPr>
              <a:t>Just </a:t>
            </a:r>
            <a:r>
              <a:rPr lang="en-US" sz="8000" i="1" dirty="0" smtClean="0">
                <a:solidFill>
                  <a:schemeClr val="tx1"/>
                </a:solidFill>
              </a:rPr>
              <a:t>write</a:t>
            </a:r>
            <a:r>
              <a:rPr lang="en-US" sz="80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1000"/>
            <a:ext cx="15049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1099562">
            <a:off x="6172200" y="609600"/>
            <a:ext cx="2031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Naper</a:t>
            </a:r>
            <a:endParaRPr lang="en-US" sz="54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rot="579330">
            <a:off x="6484039" y="1250915"/>
            <a:ext cx="1364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Wri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21272848">
            <a:off x="6822988" y="1806809"/>
            <a:ext cx="1184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Mo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3086100" cy="41148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NaNoWriMo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5410200" cy="4572000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is NaNo?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/>
              <a:t>What is NaNo not?</a:t>
            </a:r>
          </a:p>
          <a:p>
            <a:endParaRPr lang="en-US" b="1" dirty="0" smtClean="0"/>
          </a:p>
          <a:p>
            <a:r>
              <a:rPr lang="en-US" b="1" dirty="0" smtClean="0"/>
              <a:t>Mindset</a:t>
            </a:r>
          </a:p>
          <a:p>
            <a:endParaRPr lang="en-US" b="1" dirty="0" smtClean="0"/>
          </a:p>
          <a:p>
            <a:r>
              <a:rPr lang="en-US" b="1" dirty="0" smtClean="0"/>
              <a:t>The goal is to write a </a:t>
            </a:r>
            <a:r>
              <a:rPr lang="en-US" b="1" u="sng" dirty="0" smtClean="0"/>
              <a:t>novel</a:t>
            </a:r>
            <a:r>
              <a:rPr lang="en-US" b="1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7247427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Preparation methods to increase success: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Characterization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World-Building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Outlining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Plotting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Tools</a:t>
            </a:r>
          </a:p>
          <a:p>
            <a:pPr lvl="1">
              <a:buFont typeface="Wingdings" pitchFamily="2" charset="2"/>
              <a:buChar char="§"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686175"/>
            <a:ext cx="6096000" cy="31718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887720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Keep at least a minimal skeleton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Main conflict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Key developments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581400"/>
            <a:ext cx="5080000" cy="2857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0956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Tips for Starting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Know your concept</a:t>
            </a:r>
          </a:p>
          <a:p>
            <a:r>
              <a:rPr lang="en-US" b="1" dirty="0" smtClean="0"/>
              <a:t>Write for yourself</a:t>
            </a:r>
          </a:p>
          <a:p>
            <a:r>
              <a:rPr lang="en-US" b="1" dirty="0" smtClean="0"/>
              <a:t>Don’t kill yourself</a:t>
            </a:r>
            <a:endParaRPr lang="en-US" b="1" dirty="0"/>
          </a:p>
          <a:p>
            <a:r>
              <a:rPr lang="en-US" b="1" dirty="0" smtClean="0"/>
              <a:t>Stay open to possibilities</a:t>
            </a:r>
          </a:p>
          <a:p>
            <a:r>
              <a:rPr lang="en-US" b="1" dirty="0" smtClean="0"/>
              <a:t>When it’s hard, you’re getting somewhere</a:t>
            </a:r>
            <a:endParaRPr lang="en-US" b="1" dirty="0"/>
          </a:p>
          <a:p>
            <a:r>
              <a:rPr lang="en-US" b="1" dirty="0" smtClean="0"/>
              <a:t>Keep a notebook or device at hand for taking notes – anywhere, anytime</a:t>
            </a:r>
          </a:p>
          <a:p>
            <a:r>
              <a:rPr lang="en-US" b="1" dirty="0" smtClean="0"/>
              <a:t>Help is everywhere: Nano forums, Naperville, MLs</a:t>
            </a:r>
          </a:p>
          <a:p>
            <a:r>
              <a:rPr lang="en-US" b="1" dirty="0" smtClean="0"/>
              <a:t>Don’t revise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19809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Your Best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341" y="1610360"/>
            <a:ext cx="6447319" cy="463804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533400" y="4191000"/>
            <a:ext cx="190500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143000" y="2514600"/>
            <a:ext cx="2209800" cy="2286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267200" y="4495800"/>
            <a:ext cx="914400" cy="2057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43226" y="6412468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TRRDedean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826" y="5029200"/>
            <a:ext cx="1316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NewMexico</a:t>
            </a:r>
            <a:endParaRPr lang="en-US" b="1" dirty="0" smtClean="0"/>
          </a:p>
          <a:p>
            <a:r>
              <a:rPr lang="en-US" b="1" dirty="0" smtClean="0"/>
              <a:t>       Kid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7826" y="2145268"/>
            <a:ext cx="1115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Katherine</a:t>
            </a:r>
          </a:p>
          <a:p>
            <a:r>
              <a:rPr lang="en-US" b="1" dirty="0" smtClean="0"/>
              <a:t> Writing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9234932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tebook_and_p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086100"/>
            <a:ext cx="5029200" cy="377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Starting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1200" b="1" dirty="0" smtClean="0"/>
          </a:p>
          <a:p>
            <a:r>
              <a:rPr lang="en-US" b="1" dirty="0" smtClean="0"/>
              <a:t>Write about an idea you love</a:t>
            </a:r>
          </a:p>
          <a:p>
            <a:endParaRPr lang="en-US" b="1" dirty="0" smtClean="0"/>
          </a:p>
          <a:p>
            <a:r>
              <a:rPr lang="en-US" b="1" dirty="0" smtClean="0"/>
              <a:t>Always be prepared</a:t>
            </a:r>
          </a:p>
          <a:p>
            <a:endParaRPr lang="en-US" b="1" dirty="0" smtClean="0"/>
          </a:p>
          <a:p>
            <a:r>
              <a:rPr lang="en-US" b="1" dirty="0" smtClean="0"/>
              <a:t>Write daily</a:t>
            </a:r>
          </a:p>
          <a:p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27715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Starting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Save multiple copies</a:t>
            </a:r>
          </a:p>
          <a:p>
            <a:r>
              <a:rPr lang="en-US" b="1" dirty="0" smtClean="0"/>
              <a:t>Use milestones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Flexible outline</a:t>
            </a:r>
          </a:p>
          <a:p>
            <a:r>
              <a:rPr lang="en-US" b="1" dirty="0" smtClean="0"/>
              <a:t>Writing buddies</a:t>
            </a:r>
          </a:p>
          <a:p>
            <a:endParaRPr lang="en-US" b="1" dirty="0" smtClean="0"/>
          </a:p>
          <a:p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tour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9525" y="3086100"/>
            <a:ext cx="5248275" cy="3619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27715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</TotalTime>
  <Words>672</Words>
  <Application>Microsoft Office PowerPoint</Application>
  <PresentationFormat>On-screen Show (4:3)</PresentationFormat>
  <Paragraphs>233</Paragraphs>
  <Slides>24</Slides>
  <Notes>24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NaNoWriMo 2011</vt:lpstr>
      <vt:lpstr>Session Outline</vt:lpstr>
      <vt:lpstr>NaNoWriMo Definitions</vt:lpstr>
      <vt:lpstr>Preparation</vt:lpstr>
      <vt:lpstr>Outline</vt:lpstr>
      <vt:lpstr>Tips for Starting Out</vt:lpstr>
      <vt:lpstr>Your Best Resource</vt:lpstr>
      <vt:lpstr>Starting Out</vt:lpstr>
      <vt:lpstr>Starting Out</vt:lpstr>
      <vt:lpstr>Starting Out</vt:lpstr>
      <vt:lpstr>Word Count Graph</vt:lpstr>
      <vt:lpstr>Starting Out</vt:lpstr>
      <vt:lpstr>Exercise</vt:lpstr>
      <vt:lpstr>Soggy Middles</vt:lpstr>
      <vt:lpstr>Soggy Middles</vt:lpstr>
      <vt:lpstr>Exercise</vt:lpstr>
      <vt:lpstr>Tactics to Get Unstuck</vt:lpstr>
      <vt:lpstr>Tactics to Get Unstuck</vt:lpstr>
      <vt:lpstr>Critical Strategies</vt:lpstr>
      <vt:lpstr>NaNo Writing Pitfalls</vt:lpstr>
      <vt:lpstr> References</vt:lpstr>
      <vt:lpstr> Software</vt:lpstr>
      <vt:lpstr>Closing</vt:lpstr>
      <vt:lpstr>Last Words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NaNoWriMo 2011</dc:title>
  <dc:creator>Tom Ostler</dc:creator>
  <cp:lastModifiedBy>Heather</cp:lastModifiedBy>
  <cp:revision>92</cp:revision>
  <dcterms:created xsi:type="dcterms:W3CDTF">2011-10-07T01:18:28Z</dcterms:created>
  <dcterms:modified xsi:type="dcterms:W3CDTF">2011-10-21T00:35:20Z</dcterms:modified>
</cp:coreProperties>
</file>